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7" r:id="rId2"/>
    <p:sldId id="261" r:id="rId3"/>
    <p:sldId id="273" r:id="rId4"/>
    <p:sldId id="274" r:id="rId5"/>
    <p:sldId id="278" r:id="rId6"/>
    <p:sldId id="258" r:id="rId7"/>
    <p:sldId id="284" r:id="rId8"/>
    <p:sldId id="269" r:id="rId9"/>
    <p:sldId id="270" r:id="rId10"/>
    <p:sldId id="259" r:id="rId11"/>
    <p:sldId id="297" r:id="rId12"/>
    <p:sldId id="292" r:id="rId13"/>
    <p:sldId id="295" r:id="rId14"/>
    <p:sldId id="296" r:id="rId15"/>
    <p:sldId id="290" r:id="rId16"/>
    <p:sldId id="263" r:id="rId17"/>
    <p:sldId id="288" r:id="rId18"/>
    <p:sldId id="289" r:id="rId19"/>
    <p:sldId id="26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AFD7C-10AD-4C09-A6C1-7C2B450824FC}" v="29" dt="2021-06-16T07:18:47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nes, Jonas (CDC/DDPHSIS/CGH/DGHT)" userId="50e9dd31-49ea-45c6-bd63-c5db08371ea7" providerId="ADAL" clId="{049AFD7C-10AD-4C09-A6C1-7C2B450824FC}"/>
    <pc:docChg chg="undo custSel addSld delSld modSld modMainMaster">
      <pc:chgData name="Hines, Jonas (CDC/DDPHSIS/CGH/DGHT)" userId="50e9dd31-49ea-45c6-bd63-c5db08371ea7" providerId="ADAL" clId="{049AFD7C-10AD-4C09-A6C1-7C2B450824FC}" dt="2021-06-16T07:20:02.997" v="119" actId="1037"/>
      <pc:docMkLst>
        <pc:docMk/>
      </pc:docMkLst>
      <pc:sldChg chg="del">
        <pc:chgData name="Hines, Jonas (CDC/DDPHSIS/CGH/DGHT)" userId="50e9dd31-49ea-45c6-bd63-c5db08371ea7" providerId="ADAL" clId="{049AFD7C-10AD-4C09-A6C1-7C2B450824FC}" dt="2021-06-15T12:34:21.500" v="3" actId="47"/>
        <pc:sldMkLst>
          <pc:docMk/>
          <pc:sldMk cId="1456449239" sldId="257"/>
        </pc:sldMkLst>
      </pc:sldChg>
      <pc:sldChg chg="modSp new mod">
        <pc:chgData name="Hines, Jonas (CDC/DDPHSIS/CGH/DGHT)" userId="50e9dd31-49ea-45c6-bd63-c5db08371ea7" providerId="ADAL" clId="{049AFD7C-10AD-4C09-A6C1-7C2B450824FC}" dt="2021-06-15T13:20:40.336" v="83" actId="20577"/>
        <pc:sldMkLst>
          <pc:docMk/>
          <pc:sldMk cId="837821862" sldId="258"/>
        </pc:sldMkLst>
        <pc:spChg chg="mod">
          <ac:chgData name="Hines, Jonas (CDC/DDPHSIS/CGH/DGHT)" userId="50e9dd31-49ea-45c6-bd63-c5db08371ea7" providerId="ADAL" clId="{049AFD7C-10AD-4C09-A6C1-7C2B450824FC}" dt="2021-06-15T13:20:40.336" v="83" actId="20577"/>
          <ac:spMkLst>
            <pc:docMk/>
            <pc:sldMk cId="837821862" sldId="258"/>
            <ac:spMk id="2" creationId="{FBCDCF1B-7204-4CCD-A44C-8CA08C4B32E8}"/>
          </ac:spMkLst>
        </pc:spChg>
      </pc:sldChg>
      <pc:sldChg chg="new">
        <pc:chgData name="Hines, Jonas (CDC/DDPHSIS/CGH/DGHT)" userId="50e9dd31-49ea-45c6-bd63-c5db08371ea7" providerId="ADAL" clId="{049AFD7C-10AD-4C09-A6C1-7C2B450824FC}" dt="2021-06-15T13:20:47.135" v="85" actId="680"/>
        <pc:sldMkLst>
          <pc:docMk/>
          <pc:sldMk cId="3272537304" sldId="259"/>
        </pc:sldMkLst>
      </pc:sldChg>
      <pc:sldChg chg="modSp new del mod">
        <pc:chgData name="Hines, Jonas (CDC/DDPHSIS/CGH/DGHT)" userId="50e9dd31-49ea-45c6-bd63-c5db08371ea7" providerId="ADAL" clId="{049AFD7C-10AD-4C09-A6C1-7C2B450824FC}" dt="2021-06-15T13:20:43.412" v="84" actId="47"/>
        <pc:sldMkLst>
          <pc:docMk/>
          <pc:sldMk cId="3946932846" sldId="259"/>
        </pc:sldMkLst>
        <pc:spChg chg="mod">
          <ac:chgData name="Hines, Jonas (CDC/DDPHSIS/CGH/DGHT)" userId="50e9dd31-49ea-45c6-bd63-c5db08371ea7" providerId="ADAL" clId="{049AFD7C-10AD-4C09-A6C1-7C2B450824FC}" dt="2021-06-15T13:20:38.430" v="80" actId="20577"/>
          <ac:spMkLst>
            <pc:docMk/>
            <pc:sldMk cId="3946932846" sldId="259"/>
            <ac:spMk id="2" creationId="{06C7E449-49EB-4A7B-9BAC-8824612E67EA}"/>
          </ac:spMkLst>
        </pc:spChg>
        <pc:spChg chg="mod">
          <ac:chgData name="Hines, Jonas (CDC/DDPHSIS/CGH/DGHT)" userId="50e9dd31-49ea-45c6-bd63-c5db08371ea7" providerId="ADAL" clId="{049AFD7C-10AD-4C09-A6C1-7C2B450824FC}" dt="2021-06-15T13:17:11.025" v="40" actId="6549"/>
          <ac:spMkLst>
            <pc:docMk/>
            <pc:sldMk cId="3946932846" sldId="259"/>
            <ac:spMk id="3" creationId="{E53DBD02-8684-4F3C-88B9-9517B588E1B2}"/>
          </ac:spMkLst>
        </pc:spChg>
      </pc:sldChg>
      <pc:sldChg chg="new">
        <pc:chgData name="Hines, Jonas (CDC/DDPHSIS/CGH/DGHT)" userId="50e9dd31-49ea-45c6-bd63-c5db08371ea7" providerId="ADAL" clId="{049AFD7C-10AD-4C09-A6C1-7C2B450824FC}" dt="2021-06-15T13:20:50.943" v="86" actId="680"/>
        <pc:sldMkLst>
          <pc:docMk/>
          <pc:sldMk cId="337314422" sldId="260"/>
        </pc:sldMkLst>
      </pc:sldChg>
      <pc:sldMasterChg chg="modSp modSldLayout">
        <pc:chgData name="Hines, Jonas (CDC/DDPHSIS/CGH/DGHT)" userId="50e9dd31-49ea-45c6-bd63-c5db08371ea7" providerId="ADAL" clId="{049AFD7C-10AD-4C09-A6C1-7C2B450824FC}" dt="2021-06-16T07:20:02.997" v="119" actId="1037"/>
        <pc:sldMasterMkLst>
          <pc:docMk/>
          <pc:sldMasterMk cId="2415747072" sldId="2147483648"/>
        </pc:sldMasterMkLst>
        <pc:spChg chg="mod">
          <ac:chgData name="Hines, Jonas (CDC/DDPHSIS/CGH/DGHT)" userId="50e9dd31-49ea-45c6-bd63-c5db08371ea7" providerId="ADAL" clId="{049AFD7C-10AD-4C09-A6C1-7C2B450824FC}" dt="2021-06-15T13:20:14.676" v="54" actId="207"/>
          <ac:spMkLst>
            <pc:docMk/>
            <pc:sldMasterMk cId="2415747072" sldId="2147483648"/>
            <ac:spMk id="2" creationId="{353B068B-59BE-4AED-886C-CC50C40FB409}"/>
          </ac:spMkLst>
        </pc:spChg>
        <pc:spChg chg="mod">
          <ac:chgData name="Hines, Jonas (CDC/DDPHSIS/CGH/DGHT)" userId="50e9dd31-49ea-45c6-bd63-c5db08371ea7" providerId="ADAL" clId="{049AFD7C-10AD-4C09-A6C1-7C2B450824FC}" dt="2021-06-15T13:19:03.580" v="44" actId="12"/>
          <ac:spMkLst>
            <pc:docMk/>
            <pc:sldMasterMk cId="2415747072" sldId="2147483648"/>
            <ac:spMk id="3" creationId="{F04EEE33-6287-417B-A952-AE6422379E4E}"/>
          </ac:spMkLst>
        </pc:spChg>
        <pc:spChg chg="mod">
          <ac:chgData name="Hines, Jonas (CDC/DDPHSIS/CGH/DGHT)" userId="50e9dd31-49ea-45c6-bd63-c5db08371ea7" providerId="ADAL" clId="{049AFD7C-10AD-4C09-A6C1-7C2B450824FC}" dt="2021-06-15T12:33:41.884" v="1" actId="2711"/>
          <ac:spMkLst>
            <pc:docMk/>
            <pc:sldMasterMk cId="2415747072" sldId="2147483648"/>
            <ac:spMk id="4" creationId="{9AE865C3-9962-44F0-B07E-281C03A94B56}"/>
          </ac:spMkLst>
        </pc:spChg>
        <pc:spChg chg="mod">
          <ac:chgData name="Hines, Jonas (CDC/DDPHSIS/CGH/DGHT)" userId="50e9dd31-49ea-45c6-bd63-c5db08371ea7" providerId="ADAL" clId="{049AFD7C-10AD-4C09-A6C1-7C2B450824FC}" dt="2021-06-15T12:33:41.884" v="1" actId="2711"/>
          <ac:spMkLst>
            <pc:docMk/>
            <pc:sldMasterMk cId="2415747072" sldId="2147483648"/>
            <ac:spMk id="5" creationId="{14A66CD9-5DA4-4CA6-AF5E-EDD363E368D1}"/>
          </ac:spMkLst>
        </pc:spChg>
        <pc:spChg chg="mod">
          <ac:chgData name="Hines, Jonas (CDC/DDPHSIS/CGH/DGHT)" userId="50e9dd31-49ea-45c6-bd63-c5db08371ea7" providerId="ADAL" clId="{049AFD7C-10AD-4C09-A6C1-7C2B450824FC}" dt="2021-06-15T12:33:41.884" v="1" actId="2711"/>
          <ac:spMkLst>
            <pc:docMk/>
            <pc:sldMasterMk cId="2415747072" sldId="2147483648"/>
            <ac:spMk id="6" creationId="{71FE8A2A-46AE-4AD2-90C8-99BAE89BD6B8}"/>
          </ac:spMkLst>
        </pc:spChg>
        <pc:sldLayoutChg chg="addSp modSp mod">
          <pc:chgData name="Hines, Jonas (CDC/DDPHSIS/CGH/DGHT)" userId="50e9dd31-49ea-45c6-bd63-c5db08371ea7" providerId="ADAL" clId="{049AFD7C-10AD-4C09-A6C1-7C2B450824FC}" dt="2021-06-16T07:20:02.997" v="119" actId="1037"/>
          <pc:sldLayoutMkLst>
            <pc:docMk/>
            <pc:sldMasterMk cId="2415747072" sldId="2147483648"/>
            <pc:sldLayoutMk cId="3392853484" sldId="2147483649"/>
          </pc:sldLayoutMkLst>
          <pc:spChg chg="mod">
            <ac:chgData name="Hines, Jonas (CDC/DDPHSIS/CGH/DGHT)" userId="50e9dd31-49ea-45c6-bd63-c5db08371ea7" providerId="ADAL" clId="{049AFD7C-10AD-4C09-A6C1-7C2B450824FC}" dt="2021-06-15T13:19:35.402" v="47" actId="113"/>
            <ac:spMkLst>
              <pc:docMk/>
              <pc:sldMasterMk cId="2415747072" sldId="2147483648"/>
              <pc:sldLayoutMk cId="3392853484" sldId="2147483649"/>
              <ac:spMk id="2" creationId="{9B5FC363-8BB0-47B7-B1E9-558C5656E237}"/>
            </ac:spMkLst>
          </pc:spChg>
          <pc:spChg chg="mod">
            <ac:chgData name="Hines, Jonas (CDC/DDPHSIS/CGH/DGHT)" userId="50e9dd31-49ea-45c6-bd63-c5db08371ea7" providerId="ADAL" clId="{049AFD7C-10AD-4C09-A6C1-7C2B450824FC}" dt="2021-06-15T12:33:27.406" v="0" actId="2711"/>
            <ac:spMkLst>
              <pc:docMk/>
              <pc:sldMasterMk cId="2415747072" sldId="2147483648"/>
              <pc:sldLayoutMk cId="3392853484" sldId="2147483649"/>
              <ac:spMk id="3" creationId="{7E704EBF-938B-4D5D-908F-C41832855DD3}"/>
            </ac:spMkLst>
          </pc:spChg>
          <pc:spChg chg="mod">
            <ac:chgData name="Hines, Jonas (CDC/DDPHSIS/CGH/DGHT)" userId="50e9dd31-49ea-45c6-bd63-c5db08371ea7" providerId="ADAL" clId="{049AFD7C-10AD-4C09-A6C1-7C2B450824FC}" dt="2021-06-15T13:18:27.378" v="43" actId="208"/>
            <ac:spMkLst>
              <pc:docMk/>
              <pc:sldMasterMk cId="2415747072" sldId="2147483648"/>
              <pc:sldLayoutMk cId="3392853484" sldId="2147483649"/>
              <ac:spMk id="10" creationId="{49A581EE-D691-41C7-9D67-E91D2F5068C6}"/>
            </ac:spMkLst>
          </pc:spChg>
          <pc:picChg chg="mod">
            <ac:chgData name="Hines, Jonas (CDC/DDPHSIS/CGH/DGHT)" userId="50e9dd31-49ea-45c6-bd63-c5db08371ea7" providerId="ADAL" clId="{049AFD7C-10AD-4C09-A6C1-7C2B450824FC}" dt="2021-06-16T07:19:31.010" v="110" actId="1035"/>
            <ac:picMkLst>
              <pc:docMk/>
              <pc:sldMasterMk cId="2415747072" sldId="2147483648"/>
              <pc:sldLayoutMk cId="3392853484" sldId="2147483649"/>
              <ac:picMk id="7" creationId="{47F477DA-B3B9-408C-BC2E-9FD9AC6DCBDF}"/>
            </ac:picMkLst>
          </pc:picChg>
          <pc:picChg chg="mod">
            <ac:chgData name="Hines, Jonas (CDC/DDPHSIS/CGH/DGHT)" userId="50e9dd31-49ea-45c6-bd63-c5db08371ea7" providerId="ADAL" clId="{049AFD7C-10AD-4C09-A6C1-7C2B450824FC}" dt="2021-06-16T07:20:02.997" v="119" actId="1037"/>
            <ac:picMkLst>
              <pc:docMk/>
              <pc:sldMasterMk cId="2415747072" sldId="2147483648"/>
              <pc:sldLayoutMk cId="3392853484" sldId="2147483649"/>
              <ac:picMk id="8" creationId="{0EAAFD7B-EDC1-4033-8777-572E6286B9B1}"/>
            </ac:picMkLst>
          </pc:picChg>
          <pc:picChg chg="add mod">
            <ac:chgData name="Hines, Jonas (CDC/DDPHSIS/CGH/DGHT)" userId="50e9dd31-49ea-45c6-bd63-c5db08371ea7" providerId="ADAL" clId="{049AFD7C-10AD-4C09-A6C1-7C2B450824FC}" dt="2021-06-16T07:19:36.898" v="116" actId="1035"/>
            <ac:picMkLst>
              <pc:docMk/>
              <pc:sldMasterMk cId="2415747072" sldId="2147483648"/>
              <pc:sldLayoutMk cId="3392853484" sldId="2147483649"/>
              <ac:picMk id="14" creationId="{63685374-63AA-4370-82A3-65E4418224B4}"/>
            </ac:picMkLst>
          </pc:picChg>
        </pc:sldLayoutChg>
        <pc:sldLayoutChg chg="modSp mod">
          <pc:chgData name="Hines, Jonas (CDC/DDPHSIS/CGH/DGHT)" userId="50e9dd31-49ea-45c6-bd63-c5db08371ea7" providerId="ADAL" clId="{049AFD7C-10AD-4C09-A6C1-7C2B450824FC}" dt="2021-06-15T13:19:39.365" v="48" actId="207"/>
          <pc:sldLayoutMkLst>
            <pc:docMk/>
            <pc:sldMasterMk cId="2415747072" sldId="2147483648"/>
            <pc:sldLayoutMk cId="2028244632" sldId="2147483650"/>
          </pc:sldLayoutMkLst>
          <pc:spChg chg="mod">
            <ac:chgData name="Hines, Jonas (CDC/DDPHSIS/CGH/DGHT)" userId="50e9dd31-49ea-45c6-bd63-c5db08371ea7" providerId="ADAL" clId="{049AFD7C-10AD-4C09-A6C1-7C2B450824FC}" dt="2021-06-15T13:19:39.365" v="48" actId="207"/>
            <ac:spMkLst>
              <pc:docMk/>
              <pc:sldMasterMk cId="2415747072" sldId="2147483648"/>
              <pc:sldLayoutMk cId="2028244632" sldId="2147483650"/>
              <ac:spMk id="2" creationId="{A1262AA1-CD4B-4F24-AC68-3E7ED2ED39A0}"/>
            </ac:spMkLst>
          </pc:spChg>
          <pc:grpChg chg="mod">
            <ac:chgData name="Hines, Jonas (CDC/DDPHSIS/CGH/DGHT)" userId="50e9dd31-49ea-45c6-bd63-c5db08371ea7" providerId="ADAL" clId="{049AFD7C-10AD-4C09-A6C1-7C2B450824FC}" dt="2021-06-15T12:34:45.847" v="24" actId="14100"/>
            <ac:grpSpMkLst>
              <pc:docMk/>
              <pc:sldMasterMk cId="2415747072" sldId="2147483648"/>
              <pc:sldLayoutMk cId="2028244632" sldId="2147483650"/>
              <ac:grpSpMk id="7" creationId="{49CAD565-AE27-4469-823A-92904A24299F}"/>
            </ac:grpSpMkLst>
          </pc:grpChg>
        </pc:sldLayoutChg>
        <pc:sldLayoutChg chg="modSp">
          <pc:chgData name="Hines, Jonas (CDC/DDPHSIS/CGH/DGHT)" userId="50e9dd31-49ea-45c6-bd63-c5db08371ea7" providerId="ADAL" clId="{049AFD7C-10AD-4C09-A6C1-7C2B450824FC}" dt="2021-06-15T13:19:43.964" v="49" actId="207"/>
          <pc:sldLayoutMkLst>
            <pc:docMk/>
            <pc:sldMasterMk cId="2415747072" sldId="2147483648"/>
            <pc:sldLayoutMk cId="4046660542" sldId="2147483651"/>
          </pc:sldLayoutMkLst>
          <pc:spChg chg="mod">
            <ac:chgData name="Hines, Jonas (CDC/DDPHSIS/CGH/DGHT)" userId="50e9dd31-49ea-45c6-bd63-c5db08371ea7" providerId="ADAL" clId="{049AFD7C-10AD-4C09-A6C1-7C2B450824FC}" dt="2021-06-15T13:19:43.964" v="49" actId="207"/>
            <ac:spMkLst>
              <pc:docMk/>
              <pc:sldMasterMk cId="2415747072" sldId="2147483648"/>
              <pc:sldLayoutMk cId="4046660542" sldId="2147483651"/>
              <ac:spMk id="2" creationId="{64A30B29-9FDE-4D9F-8CC8-7C99BD065573}"/>
            </ac:spMkLst>
          </pc:spChg>
        </pc:sldLayoutChg>
        <pc:sldLayoutChg chg="modSp">
          <pc:chgData name="Hines, Jonas (CDC/DDPHSIS/CGH/DGHT)" userId="50e9dd31-49ea-45c6-bd63-c5db08371ea7" providerId="ADAL" clId="{049AFD7C-10AD-4C09-A6C1-7C2B450824FC}" dt="2021-06-15T13:19:47.568" v="50" actId="207"/>
          <pc:sldLayoutMkLst>
            <pc:docMk/>
            <pc:sldMasterMk cId="2415747072" sldId="2147483648"/>
            <pc:sldLayoutMk cId="2112967067" sldId="2147483652"/>
          </pc:sldLayoutMkLst>
          <pc:spChg chg="mod">
            <ac:chgData name="Hines, Jonas (CDC/DDPHSIS/CGH/DGHT)" userId="50e9dd31-49ea-45c6-bd63-c5db08371ea7" providerId="ADAL" clId="{049AFD7C-10AD-4C09-A6C1-7C2B450824FC}" dt="2021-06-15T13:19:47.568" v="50" actId="207"/>
            <ac:spMkLst>
              <pc:docMk/>
              <pc:sldMasterMk cId="2415747072" sldId="2147483648"/>
              <pc:sldLayoutMk cId="2112967067" sldId="2147483652"/>
              <ac:spMk id="2" creationId="{B6901D9E-5A8B-4C17-A83F-F2AEB4ACF056}"/>
            </ac:spMkLst>
          </pc:spChg>
        </pc:sldLayoutChg>
        <pc:sldLayoutChg chg="modSp">
          <pc:chgData name="Hines, Jonas (CDC/DDPHSIS/CGH/DGHT)" userId="50e9dd31-49ea-45c6-bd63-c5db08371ea7" providerId="ADAL" clId="{049AFD7C-10AD-4C09-A6C1-7C2B450824FC}" dt="2021-06-15T13:19:50.739" v="51" actId="207"/>
          <pc:sldLayoutMkLst>
            <pc:docMk/>
            <pc:sldMasterMk cId="2415747072" sldId="2147483648"/>
            <pc:sldLayoutMk cId="1894472537" sldId="2147483653"/>
          </pc:sldLayoutMkLst>
          <pc:spChg chg="mod">
            <ac:chgData name="Hines, Jonas (CDC/DDPHSIS/CGH/DGHT)" userId="50e9dd31-49ea-45c6-bd63-c5db08371ea7" providerId="ADAL" clId="{049AFD7C-10AD-4C09-A6C1-7C2B450824FC}" dt="2021-06-15T13:19:50.739" v="51" actId="207"/>
            <ac:spMkLst>
              <pc:docMk/>
              <pc:sldMasterMk cId="2415747072" sldId="2147483648"/>
              <pc:sldLayoutMk cId="1894472537" sldId="2147483653"/>
              <ac:spMk id="2" creationId="{4F75973D-468C-4221-B9AE-5F307E89588A}"/>
            </ac:spMkLst>
          </pc:spChg>
        </pc:sldLayoutChg>
        <pc:sldLayoutChg chg="addSp delSp modSp mod">
          <pc:chgData name="Hines, Jonas (CDC/DDPHSIS/CGH/DGHT)" userId="50e9dd31-49ea-45c6-bd63-c5db08371ea7" providerId="ADAL" clId="{049AFD7C-10AD-4C09-A6C1-7C2B450824FC}" dt="2021-06-15T13:19:54.203" v="52" actId="207"/>
          <pc:sldLayoutMkLst>
            <pc:docMk/>
            <pc:sldMasterMk cId="2415747072" sldId="2147483648"/>
            <pc:sldLayoutMk cId="3767621397" sldId="2147483654"/>
          </pc:sldLayoutMkLst>
          <pc:spChg chg="mod">
            <ac:chgData name="Hines, Jonas (CDC/DDPHSIS/CGH/DGHT)" userId="50e9dd31-49ea-45c6-bd63-c5db08371ea7" providerId="ADAL" clId="{049AFD7C-10AD-4C09-A6C1-7C2B450824FC}" dt="2021-06-15T13:19:54.203" v="52" actId="207"/>
            <ac:spMkLst>
              <pc:docMk/>
              <pc:sldMasterMk cId="2415747072" sldId="2147483648"/>
              <pc:sldLayoutMk cId="3767621397" sldId="2147483654"/>
              <ac:spMk id="2" creationId="{C9F58E9E-F3D3-4CA0-A1E2-6D14892239F9}"/>
            </ac:spMkLst>
          </pc:spChg>
          <pc:spChg chg="mod">
            <ac:chgData name="Hines, Jonas (CDC/DDPHSIS/CGH/DGHT)" userId="50e9dd31-49ea-45c6-bd63-c5db08371ea7" providerId="ADAL" clId="{049AFD7C-10AD-4C09-A6C1-7C2B450824FC}" dt="2021-06-15T12:34:52.105" v="26"/>
            <ac:spMkLst>
              <pc:docMk/>
              <pc:sldMasterMk cId="2415747072" sldId="2147483648"/>
              <pc:sldLayoutMk cId="3767621397" sldId="2147483654"/>
              <ac:spMk id="12" creationId="{E2FC5297-34DD-4C8C-8333-AAC1A089E05E}"/>
            </ac:spMkLst>
          </pc:spChg>
          <pc:spChg chg="mod">
            <ac:chgData name="Hines, Jonas (CDC/DDPHSIS/CGH/DGHT)" userId="50e9dd31-49ea-45c6-bd63-c5db08371ea7" providerId="ADAL" clId="{049AFD7C-10AD-4C09-A6C1-7C2B450824FC}" dt="2021-06-15T12:34:52.105" v="26"/>
            <ac:spMkLst>
              <pc:docMk/>
              <pc:sldMasterMk cId="2415747072" sldId="2147483648"/>
              <pc:sldLayoutMk cId="3767621397" sldId="2147483654"/>
              <ac:spMk id="13" creationId="{34D56573-7B68-4D95-B9A0-21EB91022203}"/>
            </ac:spMkLst>
          </pc:spChg>
          <pc:spChg chg="mod">
            <ac:chgData name="Hines, Jonas (CDC/DDPHSIS/CGH/DGHT)" userId="50e9dd31-49ea-45c6-bd63-c5db08371ea7" providerId="ADAL" clId="{049AFD7C-10AD-4C09-A6C1-7C2B450824FC}" dt="2021-06-15T12:34:52.105" v="26"/>
            <ac:spMkLst>
              <pc:docMk/>
              <pc:sldMasterMk cId="2415747072" sldId="2147483648"/>
              <pc:sldLayoutMk cId="3767621397" sldId="2147483654"/>
              <ac:spMk id="14" creationId="{1F4A5F7E-1A02-4C3B-A2AF-95B39A1013DE}"/>
            </ac:spMkLst>
          </pc:spChg>
          <pc:spChg chg="mod">
            <ac:chgData name="Hines, Jonas (CDC/DDPHSIS/CGH/DGHT)" userId="50e9dd31-49ea-45c6-bd63-c5db08371ea7" providerId="ADAL" clId="{049AFD7C-10AD-4C09-A6C1-7C2B450824FC}" dt="2021-06-15T12:34:52.105" v="26"/>
            <ac:spMkLst>
              <pc:docMk/>
              <pc:sldMasterMk cId="2415747072" sldId="2147483648"/>
              <pc:sldLayoutMk cId="3767621397" sldId="2147483654"/>
              <ac:spMk id="15" creationId="{95051D75-738D-4935-95D1-F6DBA3F3F420}"/>
            </ac:spMkLst>
          </pc:spChg>
          <pc:grpChg chg="del">
            <ac:chgData name="Hines, Jonas (CDC/DDPHSIS/CGH/DGHT)" userId="50e9dd31-49ea-45c6-bd63-c5db08371ea7" providerId="ADAL" clId="{049AFD7C-10AD-4C09-A6C1-7C2B450824FC}" dt="2021-06-15T12:34:51.241" v="25" actId="478"/>
            <ac:grpSpMkLst>
              <pc:docMk/>
              <pc:sldMasterMk cId="2415747072" sldId="2147483648"/>
              <pc:sldLayoutMk cId="3767621397" sldId="2147483654"/>
              <ac:grpSpMk id="6" creationId="{E3DEEE2C-0476-4A6D-9A7C-95ACE50CA2A2}"/>
            </ac:grpSpMkLst>
          </pc:grpChg>
          <pc:grpChg chg="add mod">
            <ac:chgData name="Hines, Jonas (CDC/DDPHSIS/CGH/DGHT)" userId="50e9dd31-49ea-45c6-bd63-c5db08371ea7" providerId="ADAL" clId="{049AFD7C-10AD-4C09-A6C1-7C2B450824FC}" dt="2021-06-15T12:34:52.105" v="26"/>
            <ac:grpSpMkLst>
              <pc:docMk/>
              <pc:sldMasterMk cId="2415747072" sldId="2147483648"/>
              <pc:sldLayoutMk cId="3767621397" sldId="2147483654"/>
              <ac:grpSpMk id="11" creationId="{8E2E3635-74D7-46AF-A47A-AA2AEB01C11C}"/>
            </ac:grpSpMkLst>
          </pc:grpChg>
        </pc:sldLayoutChg>
        <pc:sldLayoutChg chg="modSp">
          <pc:chgData name="Hines, Jonas (CDC/DDPHSIS/CGH/DGHT)" userId="50e9dd31-49ea-45c6-bd63-c5db08371ea7" providerId="ADAL" clId="{049AFD7C-10AD-4C09-A6C1-7C2B450824FC}" dt="2021-06-15T13:19:57.858" v="53" actId="207"/>
          <pc:sldLayoutMkLst>
            <pc:docMk/>
            <pc:sldMasterMk cId="2415747072" sldId="2147483648"/>
            <pc:sldLayoutMk cId="3478337605" sldId="2147483656"/>
          </pc:sldLayoutMkLst>
          <pc:spChg chg="mod">
            <ac:chgData name="Hines, Jonas (CDC/DDPHSIS/CGH/DGHT)" userId="50e9dd31-49ea-45c6-bd63-c5db08371ea7" providerId="ADAL" clId="{049AFD7C-10AD-4C09-A6C1-7C2B450824FC}" dt="2021-06-15T13:19:57.858" v="53" actId="207"/>
            <ac:spMkLst>
              <pc:docMk/>
              <pc:sldMasterMk cId="2415747072" sldId="2147483648"/>
              <pc:sldLayoutMk cId="3478337605" sldId="2147483656"/>
              <ac:spMk id="2" creationId="{7A540688-69EB-4128-8E3B-D8C2AF1344A5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8F63F-5DB8-46D4-B850-DE7A7768975E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1E045-0E2E-4914-9C45-8B91E9E46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2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C363-8BB0-47B7-B1E9-558C5656E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04EBF-938B-4D5D-908F-C41832855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F477DA-B3B9-408C-BC2E-9FD9AC6DCB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2504" y="5615248"/>
            <a:ext cx="1401573" cy="6810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AAFD7B-EDC1-4033-8777-572E6286B9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18344" y="5560274"/>
            <a:ext cx="806526" cy="7318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4A6F3AE-F3DE-4A24-9EBD-E4299AC0B8BD}"/>
              </a:ext>
            </a:extLst>
          </p:cNvPr>
          <p:cNvGrpSpPr/>
          <p:nvPr userDrawn="1"/>
        </p:nvGrpSpPr>
        <p:grpSpPr>
          <a:xfrm>
            <a:off x="0" y="6416156"/>
            <a:ext cx="12192000" cy="466393"/>
            <a:chOff x="-1" y="41733773"/>
            <a:chExt cx="22567082" cy="142607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9A581EE-D691-41C7-9D67-E91D2F5068C6}"/>
                </a:ext>
              </a:extLst>
            </p:cNvPr>
            <p:cNvSpPr/>
            <p:nvPr/>
          </p:nvSpPr>
          <p:spPr>
            <a:xfrm>
              <a:off x="1" y="41733773"/>
              <a:ext cx="22567080" cy="1425587"/>
            </a:xfrm>
            <a:prstGeom prst="rect">
              <a:avLst/>
            </a:prstGeom>
            <a:solidFill>
              <a:srgbClr val="198A00"/>
            </a:solidFill>
            <a:ln>
              <a:solidFill>
                <a:srgbClr val="198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06FE60D-34DB-457C-A6A8-20C6FF47A38D}"/>
                </a:ext>
              </a:extLst>
            </p:cNvPr>
            <p:cNvSpPr/>
            <p:nvPr/>
          </p:nvSpPr>
          <p:spPr>
            <a:xfrm>
              <a:off x="-1" y="42612011"/>
              <a:ext cx="22567081" cy="182880"/>
            </a:xfrm>
            <a:prstGeom prst="rect">
              <a:avLst/>
            </a:prstGeom>
            <a:solidFill>
              <a:srgbClr val="DE2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DA9F654-0847-4612-BA69-45A10359A9D7}"/>
                </a:ext>
              </a:extLst>
            </p:cNvPr>
            <p:cNvSpPr/>
            <p:nvPr/>
          </p:nvSpPr>
          <p:spPr>
            <a:xfrm>
              <a:off x="1" y="42794737"/>
              <a:ext cx="22567080" cy="1828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2CF4A6-C09E-4BE1-8451-FE4D892F662F}"/>
                </a:ext>
              </a:extLst>
            </p:cNvPr>
            <p:cNvSpPr/>
            <p:nvPr/>
          </p:nvSpPr>
          <p:spPr>
            <a:xfrm>
              <a:off x="-1" y="42976967"/>
              <a:ext cx="22567082" cy="182880"/>
            </a:xfrm>
            <a:prstGeom prst="rect">
              <a:avLst/>
            </a:prstGeom>
            <a:solidFill>
              <a:srgbClr val="EF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7FC15-2CA9-4BAE-BF2D-B2A03012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382915-3ACD-42E0-BAF0-0C9CBD9C81FE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94C0B-4D34-46EB-B28B-7FCA8D4A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003CB-13EF-44EB-B675-BE11AF7C2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B97FA0-9E31-4DD1-ADE4-55A167D443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3685374-63AA-4370-82A3-65E4418224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8673108" y="5432256"/>
            <a:ext cx="1027981" cy="9249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285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2AA1-CD4B-4F24-AC68-3E7ED2ED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38972-4E5C-4203-BC91-548432B79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35B72-8B0A-49A8-A9C8-4A84B255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3C-7299-4E1B-B06A-062727F24D61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A7C0C-4AE8-4698-99DC-9FB1EFA2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C1ECF-59C4-4A2A-9FAE-AC908024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9CAD565-AE27-4469-823A-92904A24299F}"/>
              </a:ext>
            </a:extLst>
          </p:cNvPr>
          <p:cNvGrpSpPr/>
          <p:nvPr userDrawn="1"/>
        </p:nvGrpSpPr>
        <p:grpSpPr>
          <a:xfrm>
            <a:off x="5582652" y="1470690"/>
            <a:ext cx="6609347" cy="439612"/>
            <a:chOff x="1569493" y="856358"/>
            <a:chExt cx="5288507" cy="60833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75C9B51-B176-4AD3-BFA6-B0AFF817531E}"/>
                </a:ext>
              </a:extLst>
            </p:cNvPr>
            <p:cNvSpPr/>
            <p:nvPr/>
          </p:nvSpPr>
          <p:spPr>
            <a:xfrm>
              <a:off x="1569493" y="856358"/>
              <a:ext cx="5288507" cy="330997"/>
            </a:xfrm>
            <a:prstGeom prst="rect">
              <a:avLst/>
            </a:prstGeom>
            <a:solidFill>
              <a:srgbClr val="198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FC25837-509F-48CA-BA65-3F84C3C5601A}"/>
                </a:ext>
              </a:extLst>
            </p:cNvPr>
            <p:cNvSpPr/>
            <p:nvPr/>
          </p:nvSpPr>
          <p:spPr>
            <a:xfrm>
              <a:off x="2313830" y="1187354"/>
              <a:ext cx="4544170" cy="92805"/>
            </a:xfrm>
            <a:prstGeom prst="rect">
              <a:avLst/>
            </a:prstGeom>
            <a:solidFill>
              <a:srgbClr val="DE2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CE95786-1631-4190-8AFE-430AF32DCB4B}"/>
                </a:ext>
              </a:extLst>
            </p:cNvPr>
            <p:cNvSpPr/>
            <p:nvPr/>
          </p:nvSpPr>
          <p:spPr>
            <a:xfrm>
              <a:off x="3188472" y="1278268"/>
              <a:ext cx="3669527" cy="9280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18A88F-95C8-4204-937F-4739FE221CB6}"/>
                </a:ext>
              </a:extLst>
            </p:cNvPr>
            <p:cNvSpPr/>
            <p:nvPr/>
          </p:nvSpPr>
          <p:spPr>
            <a:xfrm>
              <a:off x="4061791" y="1371889"/>
              <a:ext cx="2796208" cy="92805"/>
            </a:xfrm>
            <a:prstGeom prst="rect">
              <a:avLst/>
            </a:prstGeom>
            <a:solidFill>
              <a:srgbClr val="EF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</p:grpSp>
    </p:spTree>
    <p:extLst>
      <p:ext uri="{BB962C8B-B14F-4D97-AF65-F5344CB8AC3E}">
        <p14:creationId xmlns:p14="http://schemas.microsoft.com/office/powerpoint/2010/main" val="202824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3E0B7A4-BA70-41A2-9397-B7808A095C16}"/>
              </a:ext>
            </a:extLst>
          </p:cNvPr>
          <p:cNvGrpSpPr/>
          <p:nvPr userDrawn="1"/>
        </p:nvGrpSpPr>
        <p:grpSpPr>
          <a:xfrm>
            <a:off x="0" y="6416156"/>
            <a:ext cx="12192000" cy="466393"/>
            <a:chOff x="-1" y="41733773"/>
            <a:chExt cx="22567082" cy="142607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E93CAF-3321-4365-8651-638DEC67ABEF}"/>
                </a:ext>
              </a:extLst>
            </p:cNvPr>
            <p:cNvSpPr/>
            <p:nvPr/>
          </p:nvSpPr>
          <p:spPr>
            <a:xfrm>
              <a:off x="1" y="41733773"/>
              <a:ext cx="22567080" cy="1425587"/>
            </a:xfrm>
            <a:prstGeom prst="rect">
              <a:avLst/>
            </a:prstGeom>
            <a:solidFill>
              <a:srgbClr val="198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8F5D4E0-BAF3-4C42-A8D2-0F29E81992B0}"/>
                </a:ext>
              </a:extLst>
            </p:cNvPr>
            <p:cNvSpPr/>
            <p:nvPr/>
          </p:nvSpPr>
          <p:spPr>
            <a:xfrm>
              <a:off x="-1" y="42612011"/>
              <a:ext cx="22567081" cy="182880"/>
            </a:xfrm>
            <a:prstGeom prst="rect">
              <a:avLst/>
            </a:prstGeom>
            <a:solidFill>
              <a:srgbClr val="DE2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DBEB7A-8CC1-41F3-BC8D-D48AE8632F96}"/>
                </a:ext>
              </a:extLst>
            </p:cNvPr>
            <p:cNvSpPr/>
            <p:nvPr/>
          </p:nvSpPr>
          <p:spPr>
            <a:xfrm>
              <a:off x="1" y="42794737"/>
              <a:ext cx="22567080" cy="1828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67152E-51A3-4EF5-B501-F05143A76CFC}"/>
                </a:ext>
              </a:extLst>
            </p:cNvPr>
            <p:cNvSpPr/>
            <p:nvPr/>
          </p:nvSpPr>
          <p:spPr>
            <a:xfrm>
              <a:off x="-1" y="42976967"/>
              <a:ext cx="22567082" cy="182880"/>
            </a:xfrm>
            <a:prstGeom prst="rect">
              <a:avLst/>
            </a:prstGeom>
            <a:solidFill>
              <a:srgbClr val="EF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A30B29-9FDE-4D9F-8CC8-7C99BD06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91628-238D-432A-87BE-F1BC7DFF7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73CF6-270F-4AF5-A659-B211D48DD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0F38C8-8AFC-4750-A076-9255CBB78083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A2B40-E991-4366-85E0-0B47D8FF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678DB-E853-44F0-862C-D3981A6C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B97FA0-9E31-4DD1-ADE4-55A167D4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1BDF84-6D78-4581-BA58-10FB36E13FFE}"/>
              </a:ext>
            </a:extLst>
          </p:cNvPr>
          <p:cNvGrpSpPr/>
          <p:nvPr userDrawn="1"/>
        </p:nvGrpSpPr>
        <p:grpSpPr>
          <a:xfrm>
            <a:off x="0" y="6416156"/>
            <a:ext cx="12192000" cy="466393"/>
            <a:chOff x="-1" y="41733773"/>
            <a:chExt cx="22567082" cy="14260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6911C90-9530-47AC-A91A-5D560C64648F}"/>
                </a:ext>
              </a:extLst>
            </p:cNvPr>
            <p:cNvSpPr/>
            <p:nvPr/>
          </p:nvSpPr>
          <p:spPr>
            <a:xfrm>
              <a:off x="1" y="41733773"/>
              <a:ext cx="22567080" cy="1425587"/>
            </a:xfrm>
            <a:prstGeom prst="rect">
              <a:avLst/>
            </a:prstGeom>
            <a:solidFill>
              <a:srgbClr val="198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9B8191-C01C-468B-ABDB-C20FCF0A771E}"/>
                </a:ext>
              </a:extLst>
            </p:cNvPr>
            <p:cNvSpPr/>
            <p:nvPr/>
          </p:nvSpPr>
          <p:spPr>
            <a:xfrm>
              <a:off x="-1" y="42612011"/>
              <a:ext cx="22567081" cy="182880"/>
            </a:xfrm>
            <a:prstGeom prst="rect">
              <a:avLst/>
            </a:prstGeom>
            <a:solidFill>
              <a:srgbClr val="DE2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C21C130-2F29-4AC4-BFE8-430CA343FF75}"/>
                </a:ext>
              </a:extLst>
            </p:cNvPr>
            <p:cNvSpPr/>
            <p:nvPr/>
          </p:nvSpPr>
          <p:spPr>
            <a:xfrm>
              <a:off x="1" y="42794737"/>
              <a:ext cx="22567080" cy="1828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512C13C-C90B-47C1-9F69-897C6943476A}"/>
                </a:ext>
              </a:extLst>
            </p:cNvPr>
            <p:cNvSpPr/>
            <p:nvPr/>
          </p:nvSpPr>
          <p:spPr>
            <a:xfrm>
              <a:off x="-1" y="42976967"/>
              <a:ext cx="22567082" cy="182880"/>
            </a:xfrm>
            <a:prstGeom prst="rect">
              <a:avLst/>
            </a:prstGeom>
            <a:solidFill>
              <a:srgbClr val="EF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901D9E-5A8B-4C17-A83F-F2AEB4AC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E8D1B-FF0E-44F2-BCA8-7FF4C62D9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3F9E3-0F44-4465-8CA1-935B13323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63C24-4547-4635-851C-76407904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AF602C-B656-4AF4-B919-05C28BF1E8A0}" type="datetime1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3DA75-F26A-437E-B8FA-602E42ABA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13EAF-874F-4E67-A4FC-5C71A3D9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B97FA0-9E31-4DD1-ADE4-55A167D4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6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E4266E0-DDBF-41B8-9CDE-F00193900E87}"/>
              </a:ext>
            </a:extLst>
          </p:cNvPr>
          <p:cNvGrpSpPr/>
          <p:nvPr userDrawn="1"/>
        </p:nvGrpSpPr>
        <p:grpSpPr>
          <a:xfrm>
            <a:off x="0" y="6416156"/>
            <a:ext cx="12192000" cy="466393"/>
            <a:chOff x="-1" y="41733773"/>
            <a:chExt cx="22567082" cy="142607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877941D-9ADA-485F-9D84-58876E9F9F2D}"/>
                </a:ext>
              </a:extLst>
            </p:cNvPr>
            <p:cNvSpPr/>
            <p:nvPr/>
          </p:nvSpPr>
          <p:spPr>
            <a:xfrm>
              <a:off x="1" y="41733773"/>
              <a:ext cx="22567080" cy="1425587"/>
            </a:xfrm>
            <a:prstGeom prst="rect">
              <a:avLst/>
            </a:prstGeom>
            <a:solidFill>
              <a:srgbClr val="198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AEC11D5-D65D-4F04-A205-C14296F7A466}"/>
                </a:ext>
              </a:extLst>
            </p:cNvPr>
            <p:cNvSpPr/>
            <p:nvPr/>
          </p:nvSpPr>
          <p:spPr>
            <a:xfrm>
              <a:off x="-1" y="42612011"/>
              <a:ext cx="22567081" cy="182880"/>
            </a:xfrm>
            <a:prstGeom prst="rect">
              <a:avLst/>
            </a:prstGeom>
            <a:solidFill>
              <a:srgbClr val="DE2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DEAC3E-50E4-4FBC-B380-260846173397}"/>
                </a:ext>
              </a:extLst>
            </p:cNvPr>
            <p:cNvSpPr/>
            <p:nvPr/>
          </p:nvSpPr>
          <p:spPr>
            <a:xfrm>
              <a:off x="1" y="42794737"/>
              <a:ext cx="22567080" cy="1828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BCDAED-2343-45CD-A125-B3EA59709285}"/>
                </a:ext>
              </a:extLst>
            </p:cNvPr>
            <p:cNvSpPr/>
            <p:nvPr/>
          </p:nvSpPr>
          <p:spPr>
            <a:xfrm>
              <a:off x="-1" y="42976967"/>
              <a:ext cx="22567082" cy="182880"/>
            </a:xfrm>
            <a:prstGeom prst="rect">
              <a:avLst/>
            </a:prstGeom>
            <a:solidFill>
              <a:srgbClr val="EF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F75973D-468C-4221-B9AE-5F307E89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420A5-4B2D-495B-8570-E3B5A5DA3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862A0-BF63-4D0A-A78F-C2C3A6303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160541-A208-4F3B-8730-3E0407A14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8671D-E655-4AD2-A04D-CF433455E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0B2B2-B54A-4B87-A11E-3AB33046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D77872-5B5D-41C3-A62F-B1FDAC752D80}" type="datetime1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8B4886-3D98-486A-B42F-348AAD08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BE4DB4-0AE1-42F2-9B3D-88443170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B97FA0-9E31-4DD1-ADE4-55A167D4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8E9E-F3D3-4CA0-A1E2-6D1489223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C837C-690D-4BF8-B296-896B93F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7F7B-DF47-4091-B1BD-58542FFC84C8}" type="datetime1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0A8C3-345C-4806-A86F-B6CAB2C1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C47941-E471-4C81-B827-6D0DB776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E2E3635-74D7-46AF-A47A-AA2AEB01C11C}"/>
              </a:ext>
            </a:extLst>
          </p:cNvPr>
          <p:cNvGrpSpPr/>
          <p:nvPr userDrawn="1"/>
        </p:nvGrpSpPr>
        <p:grpSpPr>
          <a:xfrm>
            <a:off x="5582652" y="1470690"/>
            <a:ext cx="6609347" cy="439612"/>
            <a:chOff x="1569493" y="856358"/>
            <a:chExt cx="5288507" cy="60833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2FC5297-34DD-4C8C-8333-AAC1A089E05E}"/>
                </a:ext>
              </a:extLst>
            </p:cNvPr>
            <p:cNvSpPr/>
            <p:nvPr/>
          </p:nvSpPr>
          <p:spPr>
            <a:xfrm>
              <a:off x="1569493" y="856358"/>
              <a:ext cx="5288507" cy="330997"/>
            </a:xfrm>
            <a:prstGeom prst="rect">
              <a:avLst/>
            </a:prstGeom>
            <a:solidFill>
              <a:srgbClr val="198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D56573-7B68-4D95-B9A0-21EB91022203}"/>
                </a:ext>
              </a:extLst>
            </p:cNvPr>
            <p:cNvSpPr/>
            <p:nvPr/>
          </p:nvSpPr>
          <p:spPr>
            <a:xfrm>
              <a:off x="2313830" y="1187354"/>
              <a:ext cx="4544170" cy="92805"/>
            </a:xfrm>
            <a:prstGeom prst="rect">
              <a:avLst/>
            </a:prstGeom>
            <a:solidFill>
              <a:srgbClr val="DE2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F4A5F7E-1A02-4C3B-A2AF-95B39A1013DE}"/>
                </a:ext>
              </a:extLst>
            </p:cNvPr>
            <p:cNvSpPr/>
            <p:nvPr/>
          </p:nvSpPr>
          <p:spPr>
            <a:xfrm>
              <a:off x="3188472" y="1278268"/>
              <a:ext cx="3669527" cy="9280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5051D75-738D-4935-95D1-F6DBA3F3F420}"/>
                </a:ext>
              </a:extLst>
            </p:cNvPr>
            <p:cNvSpPr/>
            <p:nvPr/>
          </p:nvSpPr>
          <p:spPr>
            <a:xfrm>
              <a:off x="4061791" y="1371889"/>
              <a:ext cx="2796208" cy="92805"/>
            </a:xfrm>
            <a:prstGeom prst="rect">
              <a:avLst/>
            </a:prstGeom>
            <a:solidFill>
              <a:srgbClr val="EF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</p:grpSp>
    </p:spTree>
    <p:extLst>
      <p:ext uri="{BB962C8B-B14F-4D97-AF65-F5344CB8AC3E}">
        <p14:creationId xmlns:p14="http://schemas.microsoft.com/office/powerpoint/2010/main" val="376762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2271112-58B3-4CCE-9C88-ABEF7940F1F4}"/>
              </a:ext>
            </a:extLst>
          </p:cNvPr>
          <p:cNvGrpSpPr/>
          <p:nvPr userDrawn="1"/>
        </p:nvGrpSpPr>
        <p:grpSpPr>
          <a:xfrm>
            <a:off x="0" y="6416156"/>
            <a:ext cx="12192000" cy="466393"/>
            <a:chOff x="-1" y="41733773"/>
            <a:chExt cx="22567082" cy="14260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0790D7-470C-4B9A-8224-EEFFCE1CBD9E}"/>
                </a:ext>
              </a:extLst>
            </p:cNvPr>
            <p:cNvSpPr/>
            <p:nvPr/>
          </p:nvSpPr>
          <p:spPr>
            <a:xfrm>
              <a:off x="1" y="41733773"/>
              <a:ext cx="22567080" cy="1425587"/>
            </a:xfrm>
            <a:prstGeom prst="rect">
              <a:avLst/>
            </a:prstGeom>
            <a:solidFill>
              <a:srgbClr val="198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F05D0A8-7083-4254-9B71-DC049C307881}"/>
                </a:ext>
              </a:extLst>
            </p:cNvPr>
            <p:cNvSpPr/>
            <p:nvPr/>
          </p:nvSpPr>
          <p:spPr>
            <a:xfrm>
              <a:off x="-1" y="42612011"/>
              <a:ext cx="22567081" cy="182880"/>
            </a:xfrm>
            <a:prstGeom prst="rect">
              <a:avLst/>
            </a:prstGeom>
            <a:solidFill>
              <a:srgbClr val="DE2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196D90F-16C2-4C59-988F-F26B20F5038E}"/>
                </a:ext>
              </a:extLst>
            </p:cNvPr>
            <p:cNvSpPr/>
            <p:nvPr/>
          </p:nvSpPr>
          <p:spPr>
            <a:xfrm>
              <a:off x="1" y="42794737"/>
              <a:ext cx="22567080" cy="1828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7BF16D-75F3-4D09-BF83-4797BAEA7922}"/>
                </a:ext>
              </a:extLst>
            </p:cNvPr>
            <p:cNvSpPr/>
            <p:nvPr/>
          </p:nvSpPr>
          <p:spPr>
            <a:xfrm>
              <a:off x="-1" y="42976967"/>
              <a:ext cx="22567082" cy="182880"/>
            </a:xfrm>
            <a:prstGeom prst="rect">
              <a:avLst/>
            </a:prstGeom>
            <a:solidFill>
              <a:srgbClr val="EF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540688-69EB-4128-8E3B-D8C2AF134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7E3F4-B08C-480A-AFB7-185B12071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CA122-C09D-4184-BBFE-2DE8EE6D2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5A6C7-0887-4A1B-B4E9-994839D0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C9836F-99EB-4BC9-8450-1C5C574B10AE}" type="datetime1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8E739-9B88-4EC0-A37F-8E9A76296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66E4C-ADC4-4382-A4F3-DB42DE56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B97FA0-9E31-4DD1-ADE4-55A167D4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3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5C8C4EC-A29E-434F-839C-F735A91873BA}"/>
              </a:ext>
            </a:extLst>
          </p:cNvPr>
          <p:cNvGrpSpPr/>
          <p:nvPr userDrawn="1"/>
        </p:nvGrpSpPr>
        <p:grpSpPr>
          <a:xfrm>
            <a:off x="0" y="6416156"/>
            <a:ext cx="12192000" cy="466393"/>
            <a:chOff x="-1" y="41733773"/>
            <a:chExt cx="22567082" cy="14260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7B92441-4F87-491D-8784-2681F5F754CE}"/>
                </a:ext>
              </a:extLst>
            </p:cNvPr>
            <p:cNvSpPr/>
            <p:nvPr/>
          </p:nvSpPr>
          <p:spPr>
            <a:xfrm>
              <a:off x="1" y="41733773"/>
              <a:ext cx="22567080" cy="1425587"/>
            </a:xfrm>
            <a:prstGeom prst="rect">
              <a:avLst/>
            </a:prstGeom>
            <a:solidFill>
              <a:srgbClr val="198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866B6B8-D769-4727-ABAA-44BA1F48B382}"/>
                </a:ext>
              </a:extLst>
            </p:cNvPr>
            <p:cNvSpPr/>
            <p:nvPr/>
          </p:nvSpPr>
          <p:spPr>
            <a:xfrm>
              <a:off x="-1" y="42612011"/>
              <a:ext cx="22567081" cy="182880"/>
            </a:xfrm>
            <a:prstGeom prst="rect">
              <a:avLst/>
            </a:prstGeom>
            <a:solidFill>
              <a:srgbClr val="DE2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05D051-C187-461D-A90F-23198C8A1D8D}"/>
                </a:ext>
              </a:extLst>
            </p:cNvPr>
            <p:cNvSpPr/>
            <p:nvPr/>
          </p:nvSpPr>
          <p:spPr>
            <a:xfrm>
              <a:off x="1" y="42794737"/>
              <a:ext cx="22567080" cy="1828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920624D-6676-4220-8D59-AAA443A9242D}"/>
                </a:ext>
              </a:extLst>
            </p:cNvPr>
            <p:cNvSpPr/>
            <p:nvPr/>
          </p:nvSpPr>
          <p:spPr>
            <a:xfrm>
              <a:off x="-1" y="42976967"/>
              <a:ext cx="22567082" cy="182880"/>
            </a:xfrm>
            <a:prstGeom prst="rect">
              <a:avLst/>
            </a:prstGeom>
            <a:solidFill>
              <a:srgbClr val="EF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33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4DF90A7-751B-47AC-93DE-FF0C98F6E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B4FC02-F430-4A1E-B9EF-A7EF8D28D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47329-B9E6-485C-AD2F-3F7B2EA5D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07541-AF85-4E10-B0CF-25BCB7D65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8ED5A5-F61C-4F42-8FF9-0FEEA5AA1D99}" type="datetime1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DABA3-FA08-4CA1-B191-764781BF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DF9C7-440E-43E2-82B7-217E3938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B97FA0-9E31-4DD1-ADE4-55A167D4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3B068B-59BE-4AED-886C-CC50C40F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EEE33-6287-417B-A952-AE6422379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865C3-9962-44F0-B07E-281C03A94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FB211C-A828-4221-AE8F-240C43D1E83C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66CD9-5DA4-4CA6-AF5E-EDD363E36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E8A2A-46AE-4AD2-90C8-99BAE89BD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6B97FA0-9E31-4DD1-ADE4-55A167D4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98A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98A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8A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8A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8A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8A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814D-DF02-4E04-9B10-CDAE29D1F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309" y="755779"/>
            <a:ext cx="10155382" cy="2094723"/>
          </a:xfrm>
        </p:spPr>
        <p:txBody>
          <a:bodyPr>
            <a:normAutofit/>
          </a:bodyPr>
          <a:lstStyle/>
          <a:p>
            <a:r>
              <a:rPr lang="en-GB" sz="4400" dirty="0"/>
              <a:t>Analysis of causes of deaths among children under 15 years in seven provinces of Zambia- 2020 to 2021</a:t>
            </a:r>
            <a:endParaRPr lang="en-Z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69136-8B9C-4A7C-9711-C05278D7F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61888"/>
            <a:ext cx="9144000" cy="950621"/>
          </a:xfrm>
        </p:spPr>
        <p:txBody>
          <a:bodyPr>
            <a:normAutofit/>
          </a:bodyPr>
          <a:lstStyle/>
          <a:p>
            <a:r>
              <a:rPr lang="en-ZA" dirty="0"/>
              <a:t>Mulenga Chilufya S,A</a:t>
            </a:r>
          </a:p>
          <a:p>
            <a:r>
              <a:rPr lang="en-ZA" sz="2000" dirty="0"/>
              <a:t>Zambia Field Epidemiology Training Program 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E41F5-930A-4037-AF29-B1E863BA2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97FA0-9E31-4DD1-ADE4-55A167D443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D25EFD-9E11-4EA7-9C52-7BC7D5FDE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549" y="5323464"/>
            <a:ext cx="1140051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31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9FABE-BA02-450E-9A4D-27F79C96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sz="4900" dirty="0"/>
              <a:t>Results</a:t>
            </a:r>
            <a:br>
              <a:rPr lang="en-GB" dirty="0"/>
            </a:br>
            <a:br>
              <a:rPr lang="en-GB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35187F-4504-418B-B54A-758BD3393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15947" cy="4351338"/>
          </a:xfrm>
        </p:spPr>
        <p:txBody>
          <a:bodyPr>
            <a:normAutofit fontScale="92500"/>
          </a:bodyPr>
          <a:lstStyle/>
          <a:p>
            <a:r>
              <a:rPr lang="en-GB" dirty="0"/>
              <a:t>15% (4,399/28,675) of BID were children aged ˂15 yrs.</a:t>
            </a:r>
          </a:p>
          <a:p>
            <a:r>
              <a:rPr lang="en-GB" dirty="0"/>
              <a:t>89% (3,926/4,399) assigned COD</a:t>
            </a:r>
          </a:p>
          <a:p>
            <a:r>
              <a:rPr lang="en-GB" dirty="0"/>
              <a:t>Median age 9 Months (IQR; 1-38)</a:t>
            </a:r>
          </a:p>
          <a:p>
            <a:r>
              <a:rPr lang="en-GB" dirty="0"/>
              <a:t>Male: 53%(2,068/4,399)</a:t>
            </a:r>
          </a:p>
          <a:p>
            <a:r>
              <a:rPr lang="en-GB" dirty="0"/>
              <a:t>60.9% dying in the community, </a:t>
            </a:r>
          </a:p>
          <a:p>
            <a:r>
              <a:rPr lang="en-GB" dirty="0"/>
              <a:t>42.0% died within 24 hours of falling ill </a:t>
            </a:r>
          </a:p>
          <a:p>
            <a:r>
              <a:rPr lang="en-GB" dirty="0"/>
              <a:t>57.0% received treatment. </a:t>
            </a:r>
          </a:p>
          <a:p>
            <a:endParaRPr lang="en-GB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ADE79-5BED-45B0-A9D6-5735EE96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12BED8B-96A5-ED1C-ED3A-9DF11678C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514552"/>
              </p:ext>
            </p:extLst>
          </p:nvPr>
        </p:nvGraphicFramePr>
        <p:xfrm>
          <a:off x="6163650" y="1974915"/>
          <a:ext cx="5424971" cy="3563141"/>
        </p:xfrm>
        <a:graphic>
          <a:graphicData uri="http://schemas.openxmlformats.org/drawingml/2006/table">
            <a:tbl>
              <a:tblPr firstRow="1" firstCol="1" bandRow="1"/>
              <a:tblGrid>
                <a:gridCol w="908445">
                  <a:extLst>
                    <a:ext uri="{9D8B030D-6E8A-4147-A177-3AD203B41FA5}">
                      <a16:colId xmlns:a16="http://schemas.microsoft.com/office/drawing/2014/main" val="3128936640"/>
                    </a:ext>
                  </a:extLst>
                </a:gridCol>
                <a:gridCol w="2267848">
                  <a:extLst>
                    <a:ext uri="{9D8B030D-6E8A-4147-A177-3AD203B41FA5}">
                      <a16:colId xmlns:a16="http://schemas.microsoft.com/office/drawing/2014/main" val="1988272567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3402835786"/>
                    </a:ext>
                  </a:extLst>
                </a:gridCol>
                <a:gridCol w="1688841">
                  <a:extLst>
                    <a:ext uri="{9D8B030D-6E8A-4147-A177-3AD203B41FA5}">
                      <a16:colId xmlns:a16="http://schemas.microsoft.com/office/drawing/2014/main" val="1643787164"/>
                    </a:ext>
                  </a:extLst>
                </a:gridCol>
              </a:tblGrid>
              <a:tr h="95662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Table 1: Top 5 leading CODs among children aged 0 to 14 years in Zambia, 2020-2021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714393"/>
                  </a:ext>
                </a:extLst>
              </a:tr>
              <a:tr h="459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Rank    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Cause of death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Percentage(%)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380207"/>
                  </a:ext>
                </a:extLst>
              </a:tr>
              <a:tr h="3284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Diarrheal diseases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816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18.6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4402028"/>
                  </a:ext>
                </a:extLst>
              </a:tr>
              <a:tr h="3732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Birth asphyxia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314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7.1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3245916"/>
                  </a:ext>
                </a:extLst>
              </a:tr>
              <a:tr h="686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Respiratory infections including pneumonia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297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6.8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9709430"/>
                  </a:ext>
                </a:extLst>
              </a:tr>
              <a:tr h="424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Prematurity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283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6.4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3475288"/>
                  </a:ext>
                </a:extLst>
              </a:tr>
              <a:tr h="686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Meningitis and encephalitis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247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5.6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8005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53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2425E-7FA4-4FFB-9B42-7F3089B76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888" y="575064"/>
            <a:ext cx="10515600" cy="742083"/>
          </a:xfrm>
        </p:spPr>
        <p:txBody>
          <a:bodyPr>
            <a:normAutofit/>
          </a:bodyPr>
          <a:lstStyle/>
          <a:p>
            <a:r>
              <a:rPr lang="en-GB" sz="4400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2FE4A-D3B4-46D7-9787-B9E0AAF0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11491BB-1AFA-71CF-1565-E06E2B8BA0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534363"/>
              </p:ext>
            </p:extLst>
          </p:nvPr>
        </p:nvGraphicFramePr>
        <p:xfrm>
          <a:off x="1004888" y="1397000"/>
          <a:ext cx="9515475" cy="515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728114" imgH="3106036" progId="Word.Document.12">
                  <p:embed/>
                </p:oleObj>
              </mc:Choice>
              <mc:Fallback>
                <p:oleObj name="Document" r:id="rId3" imgW="5728114" imgH="31060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4888" y="1397000"/>
                        <a:ext cx="9515475" cy="5154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0875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2425E-7FA4-4FFB-9B42-7F3089B76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494"/>
            <a:ext cx="10515600" cy="5533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4400" dirty="0"/>
              <a:t>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4E2AC-4C2A-445B-9475-AA2D53B60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45309"/>
            <a:ext cx="10515600" cy="494434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2FE4A-D3B4-46D7-9787-B9E0AAF0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4210F2F-6CBA-4687-BE7C-AF4A4279D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138230"/>
              </p:ext>
            </p:extLst>
          </p:nvPr>
        </p:nvGraphicFramePr>
        <p:xfrm>
          <a:off x="844550" y="1145309"/>
          <a:ext cx="10433051" cy="5399770"/>
        </p:xfrm>
        <a:graphic>
          <a:graphicData uri="http://schemas.openxmlformats.org/drawingml/2006/table">
            <a:tbl>
              <a:tblPr firstRow="1" firstCol="1" bandRow="1"/>
              <a:tblGrid>
                <a:gridCol w="3763234">
                  <a:extLst>
                    <a:ext uri="{9D8B030D-6E8A-4147-A177-3AD203B41FA5}">
                      <a16:colId xmlns:a16="http://schemas.microsoft.com/office/drawing/2014/main" val="669250288"/>
                    </a:ext>
                  </a:extLst>
                </a:gridCol>
                <a:gridCol w="2565131">
                  <a:extLst>
                    <a:ext uri="{9D8B030D-6E8A-4147-A177-3AD203B41FA5}">
                      <a16:colId xmlns:a16="http://schemas.microsoft.com/office/drawing/2014/main" val="1372532190"/>
                    </a:ext>
                  </a:extLst>
                </a:gridCol>
                <a:gridCol w="2393796">
                  <a:extLst>
                    <a:ext uri="{9D8B030D-6E8A-4147-A177-3AD203B41FA5}">
                      <a16:colId xmlns:a16="http://schemas.microsoft.com/office/drawing/2014/main" val="1241101142"/>
                    </a:ext>
                  </a:extLst>
                </a:gridCol>
                <a:gridCol w="1710890">
                  <a:extLst>
                    <a:ext uri="{9D8B030D-6E8A-4147-A177-3AD203B41FA5}">
                      <a16:colId xmlns:a16="http://schemas.microsoft.com/office/drawing/2014/main" val="417537076"/>
                    </a:ext>
                  </a:extLst>
                </a:gridCol>
              </a:tblGrid>
              <a:tr h="184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 (CI)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aOR (CI)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P.Value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75322"/>
                  </a:ext>
                </a:extLst>
              </a:tr>
              <a:tr h="184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 gender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264766"/>
                  </a:ext>
                </a:extLst>
              </a:tr>
              <a:tr h="184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631710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1.12 (0.96 1.31)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803580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 age</a:t>
                      </a: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group</a:t>
                      </a: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</a:t>
                      </a: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years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48531"/>
                  </a:ext>
                </a:extLst>
              </a:tr>
              <a:tr h="184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858144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0.3 (0.26, 0.36) 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0.36 (0.16, 0.32)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0.001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392847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1.37 (0.99, 1.9)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1.65 (1.05, 2.8)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0.028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265311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1.56 (1.08, 2.26)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1.11 (0.54, 2.28)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0.972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58744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Malaria mortality area                                                                                                                    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177993"/>
                  </a:ext>
                </a:extLst>
              </a:tr>
              <a:tr h="184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very low                                                  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                 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670202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                            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0.18 (0.04, 0.76)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0 (0, inf)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175829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0.22 (0.05, 0.93)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0 (0, inf)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0.972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629058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Deceased’s </a:t>
                      </a: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mother HIV</a:t>
                      </a: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status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602069"/>
                  </a:ext>
                </a:extLst>
              </a:tr>
              <a:tr h="184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Negative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734634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Positive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1.56 (1.19, 2.06)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 (0.54, 0.98)  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0.037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464356"/>
                  </a:ext>
                </a:extLst>
              </a:tr>
              <a:tr h="184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HIV status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557564"/>
                  </a:ext>
                </a:extLst>
              </a:tr>
              <a:tr h="184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669308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positive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 (0.76, 1.26)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850887"/>
                  </a:ext>
                </a:extLst>
              </a:tr>
              <a:tr h="184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Province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178665"/>
                  </a:ext>
                </a:extLst>
              </a:tr>
              <a:tr h="184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Lusaka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269167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Copperbelt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 (1.07, 1.48)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0.88 (0.42, 1.83)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0.732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326202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Central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1.03 (0.69, 1.52)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0.62 (0.21, 1.81)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0.386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623700"/>
                  </a:ext>
                </a:extLst>
              </a:tr>
              <a:tr h="247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Eastern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8.59 (2.1, 35.17)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5.51 (1.08, 23.85)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335" marR="393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26639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BBE4E82-E771-467E-A22F-CFB86F7A57EF}"/>
              </a:ext>
            </a:extLst>
          </p:cNvPr>
          <p:cNvSpPr txBox="1"/>
          <p:nvPr/>
        </p:nvSpPr>
        <p:spPr>
          <a:xfrm>
            <a:off x="844550" y="644161"/>
            <a:ext cx="816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 3: Demographic and clinical predictors for Diarrhoea as COD, Zambia 2020-2021</a:t>
            </a:r>
          </a:p>
        </p:txBody>
      </p:sp>
    </p:spTree>
    <p:extLst>
      <p:ext uri="{BB962C8B-B14F-4D97-AF65-F5344CB8AC3E}">
        <p14:creationId xmlns:p14="http://schemas.microsoft.com/office/powerpoint/2010/main" val="3812477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2425E-7FA4-4FFB-9B42-7F3089B76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535" y="-21790"/>
            <a:ext cx="10515600" cy="1008783"/>
          </a:xfrm>
        </p:spPr>
        <p:txBody>
          <a:bodyPr>
            <a:normAutofit/>
          </a:bodyPr>
          <a:lstStyle/>
          <a:p>
            <a:r>
              <a:rPr lang="en-GB" sz="4400" dirty="0"/>
              <a:t>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4E2AC-4C2A-445B-9475-AA2D53B60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45309"/>
            <a:ext cx="10515600" cy="4944341"/>
          </a:xfrm>
        </p:spPr>
        <p:txBody>
          <a:bodyPr>
            <a:normAutofit/>
          </a:bodyPr>
          <a:lstStyle/>
          <a:p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2FE4A-D3B4-46D7-9787-B9E0AAF0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9086E4C-5D2E-4630-B2B6-29DE383A0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34585"/>
              </p:ext>
            </p:extLst>
          </p:nvPr>
        </p:nvGraphicFramePr>
        <p:xfrm>
          <a:off x="766535" y="1307078"/>
          <a:ext cx="9799205" cy="4915922"/>
        </p:xfrm>
        <a:graphic>
          <a:graphicData uri="http://schemas.openxmlformats.org/drawingml/2006/table">
            <a:tbl>
              <a:tblPr firstRow="1" firstCol="1" bandRow="1"/>
              <a:tblGrid>
                <a:gridCol w="3534602">
                  <a:extLst>
                    <a:ext uri="{9D8B030D-6E8A-4147-A177-3AD203B41FA5}">
                      <a16:colId xmlns:a16="http://schemas.microsoft.com/office/drawing/2014/main" val="1924950971"/>
                    </a:ext>
                  </a:extLst>
                </a:gridCol>
                <a:gridCol w="2409289">
                  <a:extLst>
                    <a:ext uri="{9D8B030D-6E8A-4147-A177-3AD203B41FA5}">
                      <a16:colId xmlns:a16="http://schemas.microsoft.com/office/drawing/2014/main" val="4027618724"/>
                    </a:ext>
                  </a:extLst>
                </a:gridCol>
                <a:gridCol w="2248366">
                  <a:extLst>
                    <a:ext uri="{9D8B030D-6E8A-4147-A177-3AD203B41FA5}">
                      <a16:colId xmlns:a16="http://schemas.microsoft.com/office/drawing/2014/main" val="1671407640"/>
                    </a:ext>
                  </a:extLst>
                </a:gridCol>
                <a:gridCol w="1606948">
                  <a:extLst>
                    <a:ext uri="{9D8B030D-6E8A-4147-A177-3AD203B41FA5}">
                      <a16:colId xmlns:a16="http://schemas.microsoft.com/office/drawing/2014/main" val="521702880"/>
                    </a:ext>
                  </a:extLst>
                </a:gridCol>
              </a:tblGrid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Eastern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8.59 (2.1, 35.17)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5.51 (1.08, 23.85)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049093"/>
                  </a:ext>
                </a:extLst>
              </a:tr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North-western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0.79 (0.16, 3.94) 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0.83 (0.12, 5.74)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0.847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210428"/>
                  </a:ext>
                </a:extLst>
              </a:tr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Southern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2.38 (1.54, 3.68) 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1.33 (0.69, 2.43)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0.419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408358"/>
                  </a:ext>
                </a:extLst>
              </a:tr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Western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 (0.61, 2.61) 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1.09 (0.11, 11.11)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0.944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593002"/>
                  </a:ext>
                </a:extLst>
              </a:tr>
              <a:tr h="143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 of death                                                                                                                                                         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947126"/>
                  </a:ext>
                </a:extLst>
              </a:tr>
              <a:tr h="143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Hospital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379216"/>
                  </a:ext>
                </a:extLst>
              </a:tr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0.81 (0.69, 0.95)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0.74 (0.59, 0.92)  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0.008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388007"/>
                  </a:ext>
                </a:extLst>
              </a:tr>
              <a:tr h="143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Immunizations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599103"/>
                  </a:ext>
                </a:extLst>
              </a:tr>
              <a:tr h="143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744825"/>
                  </a:ext>
                </a:extLst>
              </a:tr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 (0.21, 0.36)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0.19 (0.12, 0.29)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777537"/>
                  </a:ext>
                </a:extLst>
              </a:tr>
              <a:tr h="4326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Receive any treatment for the illness        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886300"/>
                  </a:ext>
                </a:extLst>
              </a:tr>
              <a:tr h="143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732475"/>
                  </a:ext>
                </a:extLst>
              </a:tr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0.39 (0.33, 0.46)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 (0.32, 0.60)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922374"/>
                  </a:ext>
                </a:extLst>
              </a:tr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care was sought from?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154838"/>
                  </a:ext>
                </a:extLst>
              </a:tr>
              <a:tr h="1628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241914"/>
                  </a:ext>
                </a:extLst>
              </a:tr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facility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1.22(0.54, 2.78)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208045"/>
                  </a:ext>
                </a:extLst>
              </a:tr>
              <a:tr h="1628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Private facility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1.1(0.36, 3.35)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453604"/>
                  </a:ext>
                </a:extLst>
              </a:tr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Religion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4.95(0.56, 44.19)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311688"/>
                  </a:ext>
                </a:extLst>
              </a:tr>
              <a:tr h="284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3.24(0.61, 17.31)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22" marR="433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69634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E1A58DD-39F4-5ABB-0C34-AF9E661EE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38" y="828677"/>
            <a:ext cx="823031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39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B09EC-C816-41F9-9361-B53261253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9BF0E7E-668D-45CF-8C2C-077FCAD71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The top 5 COD accounted for 45% of the mortality among ˂15 yrs. children that were brought in dead </a:t>
            </a:r>
          </a:p>
          <a:p>
            <a:pPr>
              <a:lnSpc>
                <a:spcPct val="150000"/>
              </a:lnSpc>
            </a:pPr>
            <a:r>
              <a:rPr lang="en-GB" dirty="0"/>
              <a:t>Overall, all top 5 are communicable diseases  </a:t>
            </a:r>
          </a:p>
          <a:p>
            <a:pPr>
              <a:lnSpc>
                <a:spcPct val="150000"/>
              </a:lnSpc>
            </a:pPr>
            <a:r>
              <a:rPr lang="en-GB" dirty="0"/>
              <a:t>Non communicable; leading COD among 10-14yrs</a:t>
            </a:r>
          </a:p>
          <a:p>
            <a:pPr>
              <a:lnSpc>
                <a:spcPct val="150000"/>
              </a:lnSpc>
            </a:pPr>
            <a:r>
              <a:rPr lang="en-GB" dirty="0"/>
              <a:t>Risk of dying from an external cause increased by age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E5F12-73E4-4DAC-A5CD-ED3EA9DE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69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9F35-6493-4163-8DE2-55BE44765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4220"/>
          </a:xfrm>
        </p:spPr>
        <p:txBody>
          <a:bodyPr/>
          <a:lstStyle/>
          <a:p>
            <a:r>
              <a:rPr lang="en-GB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8F380-9E3B-4964-97EB-06BB25FB2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6581"/>
            <a:ext cx="10515600" cy="4200381"/>
          </a:xfrm>
        </p:spPr>
        <p:txBody>
          <a:bodyPr/>
          <a:lstStyle/>
          <a:p>
            <a:r>
              <a:rPr lang="en-GB" dirty="0"/>
              <a:t>The total number of deceased persons eligible for VA not available -the representativeness of these findings is unknown.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Generalizability is only to deaths occurring in the community.</a:t>
            </a:r>
          </a:p>
          <a:p>
            <a:endParaRPr lang="en-GB" dirty="0"/>
          </a:p>
          <a:p>
            <a:r>
              <a:rPr lang="en-GB" dirty="0"/>
              <a:t>Information bias in responses to VA interview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A0B30-2567-4430-A033-8470B47C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99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C17BA-342A-41D9-9BC5-EA4CB71C6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116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sz="4900" dirty="0"/>
              <a:t>Conclusion &amp; recommendations </a:t>
            </a:r>
            <a:br>
              <a:rPr lang="en-ZA" dirty="0"/>
            </a:br>
            <a:br>
              <a:rPr lang="en-GB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A7954-C72C-4CA7-84B0-D61D536F1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Among children in Zambia who died and underwent VA, potentially preventable communicable diseases were the most common CODs with diarrhoea being the lead cause. </a:t>
            </a:r>
          </a:p>
          <a:p>
            <a:pPr>
              <a:lnSpc>
                <a:spcPct val="150000"/>
              </a:lnSpc>
            </a:pPr>
            <a:r>
              <a:rPr lang="en-GB" dirty="0"/>
              <a:t>Zambia can reduce childhood mortality by addressing some of the underlying factors that lead to preventable deaths, including increasing rotavirus vaccination coverage to reduce diarrheal deaths. </a:t>
            </a:r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49EF1-1B12-468A-BD0F-FC6D3F0E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62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6FC8C-AE52-4651-81C2-93A41ACD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493"/>
          </a:xfrm>
        </p:spPr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2218D-EE2F-4E3A-A868-132CA99A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4364"/>
            <a:ext cx="10515600" cy="44981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1.Number of deaths per year. Our World Data n.d. https://ourworldindata.org/grapher/number-of-deaths-per-year  (accessed December 29, 2021).</a:t>
            </a:r>
          </a:p>
          <a:p>
            <a:pPr marL="0" indent="0">
              <a:buNone/>
            </a:pP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Z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SAVVY Report 2015 -16.pdf n.d.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Z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Cunningham RM, Walton MA, Carter PM. The Major Causes of Death in Children and Adolescents in the United States. N </a:t>
            </a:r>
            <a:r>
              <a:rPr lang="en-Z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 Med 2018;379:2468–75. https://doi.org/10.1056/NEJMsr1804754.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Z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Nations U. Reducing Child Mortality – The Challenges in Africa. U N n.d.  https://www.un.org/en/chronicle/article/reducing-child-mortality-challenges-africa (accessed January 3, 2022).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Z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Z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Dedefo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M, Zelalem D, Eskinder B, Assefa N, </a:t>
            </a:r>
            <a:r>
              <a:rPr lang="en-Z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Ashenafi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W, </a:t>
            </a:r>
            <a:r>
              <a:rPr lang="en-Z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Baraki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N, et al. Causes of Death among Children Aged 5 to 14 Years Old from 2008 to 2013 in </a:t>
            </a:r>
            <a:r>
              <a:rPr lang="en-Z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Kersa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Health and Demographic Surveillance System (</a:t>
            </a:r>
            <a:r>
              <a:rPr lang="en-Z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Kersa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HDSS), Ethiopia. </a:t>
            </a:r>
            <a:r>
              <a:rPr lang="en-Z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PLoS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ONE 2016;11. https://doi.org/10.1371/journal.pone.0151929.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Z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 in Zambia n.d. https://www.unicef.org/zambia/children-zambia (accessed August 16, 2022).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Z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Levels and trends in child mortality. UNICEF DATA 2021. https://data.unicef.org/resources/levels-and-trends-in-child-mortality/ (accessed January 6, 2022).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Z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Team HNN. Levels &amp; Trends in Child Mortality Estimation Report 2021. Healthy </a:t>
            </a:r>
            <a:r>
              <a:rPr lang="en-Z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Newborn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Netw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n.d. https://www.healthynewbornnetwork.org/resource/levels-trends-in-child-mortality-estimation-report-2021/ (accessed July 18, 2022).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Z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Z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Zambia Statistics Agency. Zambia Demographic and Health Survey,2018 2020.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C0D98-56A9-4D5A-BC63-759524E0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68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F1CB2-98E8-468B-A46F-579F31DD8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1711"/>
          </a:xfrm>
        </p:spPr>
        <p:txBody>
          <a:bodyPr/>
          <a:lstStyle/>
          <a:p>
            <a:r>
              <a:rPr lang="en-GB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65657-9AF9-41D5-8E7F-4AADFB865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1800" dirty="0">
                <a:effectLst/>
                <a:ea typeface="Calibri" panose="020F0502020204030204" pitchFamily="34" charset="0"/>
              </a:rPr>
              <a:t>Levy Mwanawasa Medical University</a:t>
            </a:r>
          </a:p>
          <a:p>
            <a:pPr lvl="1"/>
            <a:r>
              <a:rPr lang="en-ZA" sz="1800" dirty="0" err="1">
                <a:effectLst/>
                <a:ea typeface="Calibri" panose="020F0502020204030204" pitchFamily="34" charset="0"/>
              </a:rPr>
              <a:t>Dr.</a:t>
            </a:r>
            <a:r>
              <a:rPr lang="en-ZA" sz="1800" dirty="0">
                <a:effectLst/>
                <a:ea typeface="Calibri" panose="020F0502020204030204" pitchFamily="34" charset="0"/>
              </a:rPr>
              <a:t> C. </a:t>
            </a:r>
            <a:r>
              <a:rPr lang="en-ZA" sz="1800" dirty="0" err="1">
                <a:effectLst/>
                <a:ea typeface="Calibri" panose="020F0502020204030204" pitchFamily="34" charset="0"/>
              </a:rPr>
              <a:t>Sialubanje</a:t>
            </a:r>
            <a:r>
              <a:rPr lang="en-ZA" sz="18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en-ZA" sz="1800" dirty="0">
                <a:ea typeface="Calibri" panose="020F0502020204030204" pitchFamily="34" charset="0"/>
              </a:rPr>
              <a:t>Ministry of Health </a:t>
            </a:r>
          </a:p>
          <a:p>
            <a:pPr lvl="1"/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P. </a:t>
            </a:r>
            <a:r>
              <a:rPr lang="en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Kapombe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Dr.</a:t>
            </a: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M. </a:t>
            </a:r>
            <a:r>
              <a:rPr lang="en-Z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Cheelo</a:t>
            </a:r>
            <a:endParaRPr lang="en-ZA" sz="1800" dirty="0">
              <a:ea typeface="Calibri" panose="020F0502020204030204" pitchFamily="34" charset="0"/>
            </a:endParaRPr>
          </a:p>
          <a:p>
            <a:r>
              <a:rPr lang="en-ZA" sz="1800" dirty="0">
                <a:ea typeface="Calibri" panose="020F0502020204030204" pitchFamily="34" charset="0"/>
              </a:rPr>
              <a:t>Centre for Disease Control and Prevention</a:t>
            </a:r>
          </a:p>
          <a:p>
            <a:pPr lvl="1"/>
            <a:r>
              <a:rPr lang="en-ZA" sz="1800" dirty="0" err="1">
                <a:effectLst/>
                <a:ea typeface="Calibri" panose="020F0502020204030204" pitchFamily="34" charset="0"/>
              </a:rPr>
              <a:t>Dr.</a:t>
            </a:r>
            <a:r>
              <a:rPr lang="en-ZA" sz="1800" dirty="0">
                <a:effectLst/>
                <a:ea typeface="Calibri" panose="020F0502020204030204" pitchFamily="34" charset="0"/>
              </a:rPr>
              <a:t> J. Hines </a:t>
            </a:r>
          </a:p>
          <a:p>
            <a:r>
              <a:rPr lang="en-ZA" sz="1800" dirty="0">
                <a:effectLst/>
                <a:ea typeface="Calibri" panose="020F0502020204030204" pitchFamily="34" charset="0"/>
              </a:rPr>
              <a:t>Zambia Field Epidemiology Training Program</a:t>
            </a:r>
          </a:p>
          <a:p>
            <a:pPr lvl="1"/>
            <a:r>
              <a:rPr lang="en-ZA" sz="1800" dirty="0" err="1">
                <a:effectLst/>
                <a:ea typeface="Calibri" panose="020F0502020204030204" pitchFamily="34" charset="0"/>
              </a:rPr>
              <a:t>Dr.</a:t>
            </a:r>
            <a:r>
              <a:rPr lang="en-ZA" sz="1800" dirty="0">
                <a:effectLst/>
                <a:ea typeface="Calibri" panose="020F0502020204030204" pitchFamily="34" charset="0"/>
              </a:rPr>
              <a:t> D. Banda </a:t>
            </a:r>
          </a:p>
          <a:p>
            <a:pPr lvl="1"/>
            <a:r>
              <a:rPr lang="en-ZA" sz="1800" dirty="0" err="1">
                <a:effectLst/>
                <a:ea typeface="Calibri" panose="020F0502020204030204" pitchFamily="34" charset="0"/>
              </a:rPr>
              <a:t>Dr.</a:t>
            </a:r>
            <a:r>
              <a:rPr lang="en-ZA" sz="1800" dirty="0">
                <a:effectLst/>
                <a:ea typeface="Calibri" panose="020F0502020204030204" pitchFamily="34" charset="0"/>
              </a:rPr>
              <a:t> N. </a:t>
            </a:r>
            <a:r>
              <a:rPr lang="en-ZA" sz="1800" dirty="0" err="1">
                <a:effectLst/>
                <a:ea typeface="Calibri" panose="020F0502020204030204" pitchFamily="34" charset="0"/>
              </a:rPr>
              <a:t>Sinyange</a:t>
            </a:r>
            <a:r>
              <a:rPr lang="en-ZA" sz="18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en-ZA" sz="1800" dirty="0">
                <a:ea typeface="Calibri" panose="020F0502020204030204" pitchFamily="34" charset="0"/>
              </a:rPr>
              <a:t>Zambia National Public Health Institute</a:t>
            </a:r>
          </a:p>
          <a:p>
            <a:pPr lvl="1"/>
            <a:r>
              <a:rPr lang="en-ZA" sz="1800" dirty="0" err="1">
                <a:effectLst/>
                <a:ea typeface="Calibri" panose="020F0502020204030204" pitchFamily="34" charset="0"/>
              </a:rPr>
              <a:t>Dr.</a:t>
            </a:r>
            <a:r>
              <a:rPr lang="en-ZA" sz="1800" dirty="0">
                <a:effectLst/>
                <a:ea typeface="Calibri" panose="020F0502020204030204" pitchFamily="34" charset="0"/>
              </a:rPr>
              <a:t> M. </a:t>
            </a:r>
            <a:r>
              <a:rPr lang="en-ZA" sz="1800" dirty="0" err="1">
                <a:ea typeface="Calibri" panose="020F0502020204030204" pitchFamily="34" charset="0"/>
              </a:rPr>
              <a:t>Kapina</a:t>
            </a:r>
            <a:endParaRPr lang="en-ZA" sz="1800" dirty="0">
              <a:effectLst/>
              <a:ea typeface="Calibri" panose="020F0502020204030204" pitchFamily="34" charset="0"/>
            </a:endParaRPr>
          </a:p>
          <a:p>
            <a:pPr lvl="1"/>
            <a:endParaRPr lang="en-GB" sz="1800" dirty="0">
              <a:effectLst/>
              <a:ea typeface="Calibri" panose="020F0502020204030204" pitchFamily="34" charset="0"/>
            </a:endParaRPr>
          </a:p>
          <a:p>
            <a:pPr lvl="1"/>
            <a:endParaRPr lang="en-ZA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D6F89-0C34-4662-B22C-347B9265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DDB6F-7DFA-4C19-81F2-8C7CA4B978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 </a:t>
            </a:r>
            <a:br>
              <a:rPr lang="en-ZA" dirty="0"/>
            </a:br>
            <a:endParaRPr lang="en-Z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103D76-AFF0-4F61-B760-534147C4E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908" y="5277525"/>
            <a:ext cx="1145310" cy="10788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BA370-A05D-482A-8DB2-C394409E2A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F2AA-CE62-4CB8-8840-23144275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7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3FE5-1E24-4A6F-9ACA-A799BF2D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1317-C95C-454C-91F1-F80929B05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/>
          <a:lstStyle/>
          <a:p>
            <a:r>
              <a:rPr lang="en-GB" dirty="0"/>
              <a:t>Background</a:t>
            </a:r>
          </a:p>
          <a:p>
            <a:r>
              <a:rPr lang="en-GB" dirty="0"/>
              <a:t>Objectives </a:t>
            </a:r>
          </a:p>
          <a:p>
            <a:r>
              <a:rPr lang="en-GB" dirty="0"/>
              <a:t>Methods</a:t>
            </a:r>
          </a:p>
          <a:p>
            <a:r>
              <a:rPr lang="en-GB" dirty="0"/>
              <a:t>Results</a:t>
            </a:r>
          </a:p>
          <a:p>
            <a:r>
              <a:rPr lang="en-GB" dirty="0"/>
              <a:t>Discussion</a:t>
            </a:r>
          </a:p>
          <a:p>
            <a:r>
              <a:rPr lang="en-GB" dirty="0"/>
              <a:t>Limitation</a:t>
            </a:r>
          </a:p>
          <a:p>
            <a:r>
              <a:rPr lang="en-GB" dirty="0"/>
              <a:t>Conclusion &amp; recommendations </a:t>
            </a:r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A78FF-2850-4DE8-B0BE-CB2C69EB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2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EE722-50F9-451C-8000-ADFF35658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361"/>
            <a:ext cx="10515600" cy="1112693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096A9-956C-4628-B4C9-02A45E67B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80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GB" dirty="0"/>
              <a:t>In 2018 about one fifth of all the certified deaths occurred amongst children under 15 years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GB" dirty="0"/>
              <a:t>Under-five mortality rate 9 times higher WHO AFRO at 74/1000 live births vs the WHO European Region at 8/1000 live births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GB" dirty="0"/>
              <a:t>Child mortality rates varies among Africa countries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GB" dirty="0"/>
              <a:t>The child mortality rate in Zambia has declined over the past few decades (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176.5 deaths per 1,000 live births in 1971 to 61.4 deaths per 1,000 live births in 2020</a:t>
            </a:r>
            <a:r>
              <a:rPr lang="en-GB" dirty="0"/>
              <a:t>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38759-0D5B-4A34-A6B8-38C009189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DE01-418D-4A36-ACF9-DDDA86B20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1093"/>
          </a:xfrm>
        </p:spPr>
        <p:txBody>
          <a:bodyPr>
            <a:normAutofit fontScale="90000"/>
          </a:bodyPr>
          <a:lstStyle/>
          <a:p>
            <a:r>
              <a:rPr lang="en-GB" sz="4900" dirty="0"/>
              <a:t>Background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33A4-213B-4ABF-8733-3BFAD935E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In Ethiopia-children aged &lt;15 </a:t>
            </a:r>
            <a:r>
              <a:rPr lang="en-GB" dirty="0" err="1"/>
              <a:t>yrs</a:t>
            </a:r>
            <a:r>
              <a:rPr lang="en-GB" dirty="0"/>
              <a:t> were 16 times more likely to die from communicable, perinatal and nutritional conditions</a:t>
            </a:r>
          </a:p>
          <a:p>
            <a:pPr>
              <a:lnSpc>
                <a:spcPct val="150000"/>
              </a:lnSpc>
            </a:pPr>
            <a:r>
              <a:rPr lang="en-GB" dirty="0"/>
              <a:t>At UTH (Zambia)-top 10 cause of death (COD) among BIDs in children  aged 1/12- 13 years were: pneumonia, diarrhoea, HIV/AIDS, malaria, fires, drowning, CVDs, meningitis, other defined COD, and road traffic accident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D2A8B-C257-47CD-8FF6-35F1CA3E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4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CD0F-2980-4B3E-AF13-ACCE6FA1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F2CDE-580A-42AC-90AD-9043EEC7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>
              <a:lnSpc>
                <a:spcPct val="160000"/>
              </a:lnSpc>
            </a:pPr>
            <a:r>
              <a:rPr lang="en-GB" sz="2800" dirty="0"/>
              <a:t>In Zambia 47% of the deaths occur outside HF</a:t>
            </a:r>
          </a:p>
          <a:p>
            <a:r>
              <a:rPr lang="en-GB" sz="2800" dirty="0"/>
              <a:t>Mortality surveillance using VA provides important information about CODs among BIDs</a:t>
            </a:r>
          </a:p>
          <a:p>
            <a:r>
              <a:rPr lang="en-GB" sz="2800" dirty="0"/>
              <a:t>assess programmatic needs, prioritize interventions and monitor progress of the interventions</a:t>
            </a:r>
          </a:p>
          <a:p>
            <a:pPr>
              <a:lnSpc>
                <a:spcPct val="160000"/>
              </a:lnSpc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8CDD9-84F1-40EB-8798-338C2390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4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CF1B-7204-4CCD-A44C-8CA08C4B3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1166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ZA" dirty="0" err="1"/>
              <a:t>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F782C-9442-480F-ADB5-69ED9576D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To determine the top five CODs among BIDs in children below 15 years, in Zambia from 2020 to 2021</a:t>
            </a:r>
          </a:p>
          <a:p>
            <a:pPr>
              <a:lnSpc>
                <a:spcPct val="150000"/>
              </a:lnSpc>
            </a:pPr>
            <a:r>
              <a:rPr lang="en-GB" dirty="0"/>
              <a:t>To determine the proportion of BID children and the predictors of the leading COD.</a:t>
            </a:r>
          </a:p>
          <a:p>
            <a:pPr>
              <a:lnSpc>
                <a:spcPct val="150000"/>
              </a:lnSpc>
            </a:pPr>
            <a:endParaRPr lang="en-ZA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88886-C386-42EF-910E-76CBF2C0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2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6F73-FC23-4A6A-A8BE-1F317115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1093"/>
          </a:xfrm>
        </p:spPr>
        <p:txBody>
          <a:bodyPr/>
          <a:lstStyle/>
          <a:p>
            <a:r>
              <a:rPr lang="en-GB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032B6-F0D2-4696-BCEC-679D2DC3A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433" y="1853617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A cross sectional study using data from </a:t>
            </a:r>
            <a:r>
              <a:rPr lang="it-IT" dirty="0"/>
              <a:t>VA collected in Zambia from 2020-2021</a:t>
            </a:r>
            <a:r>
              <a:rPr lang="en-GB" dirty="0"/>
              <a:t> </a:t>
            </a:r>
          </a:p>
          <a:p>
            <a:pPr>
              <a:lnSpc>
                <a:spcPct val="150000"/>
              </a:lnSpc>
            </a:pPr>
            <a:r>
              <a:rPr lang="en-GB" dirty="0"/>
              <a:t>BID –any community death or with ≤48 hrs of arrival at HF. </a:t>
            </a:r>
          </a:p>
          <a:p>
            <a:pPr>
              <a:lnSpc>
                <a:spcPct val="150000"/>
              </a:lnSpc>
            </a:pPr>
            <a:r>
              <a:rPr lang="en-GB" dirty="0"/>
              <a:t>WHO tool was used to collect data.</a:t>
            </a:r>
          </a:p>
          <a:p>
            <a:pPr>
              <a:lnSpc>
                <a:spcPct val="150000"/>
              </a:lnSpc>
            </a:pPr>
            <a:r>
              <a:rPr lang="en-GB" dirty="0"/>
              <a:t>COD is assigned by a validated computer algorithm (InterVA5). 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34650-E0C5-4B72-B6AF-19D75C0AE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15626-7A01-454D-B96B-2A21A4906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836"/>
          </a:xfrm>
        </p:spPr>
        <p:txBody>
          <a:bodyPr/>
          <a:lstStyle/>
          <a:p>
            <a:r>
              <a:rPr lang="en-ZA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236D2-A1B6-4EB0-9775-7787D412E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6982"/>
            <a:ext cx="5181600" cy="48099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300" b="1" dirty="0"/>
              <a:t>Study sites: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300" dirty="0"/>
              <a:t>27 districts in seven provinces (Western, Central, Lusaka, Eastern, Southern, North-western and Copperbelt)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300" b="1" dirty="0"/>
              <a:t>Study population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300" dirty="0"/>
              <a:t>BID children &lt;15 </a:t>
            </a:r>
            <a:r>
              <a:rPr lang="en-GB" sz="2300" dirty="0" err="1"/>
              <a:t>yrs</a:t>
            </a:r>
            <a:r>
              <a:rPr lang="en-GB" sz="2300" dirty="0"/>
              <a:t> captured using VA between 2020 and 2021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300" b="1" dirty="0"/>
              <a:t>Sample size and selection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300" dirty="0"/>
              <a:t>All &lt;15 </a:t>
            </a:r>
            <a:r>
              <a:rPr lang="en-GB" sz="2300" dirty="0" err="1"/>
              <a:t>yrs</a:t>
            </a:r>
            <a:r>
              <a:rPr lang="en-GB" sz="2300" dirty="0"/>
              <a:t> children BID from 2020 to 2021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300" dirty="0"/>
              <a:t>Outcome variable; COD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lnSpc>
                <a:spcPct val="100000"/>
              </a:lnSpc>
            </a:pPr>
            <a:endParaRPr lang="en-ZA" sz="20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DE6649A-42C3-439C-887B-EB0E8F64B1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344836"/>
            <a:ext cx="5181600" cy="331291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1298A-EFD1-4C10-B5BF-E697F63D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94E87E-0C7E-48D8-8189-0BF1CCCED5B5}"/>
              </a:ext>
            </a:extLst>
          </p:cNvPr>
          <p:cNvSpPr txBox="1"/>
          <p:nvPr/>
        </p:nvSpPr>
        <p:spPr>
          <a:xfrm>
            <a:off x="6172202" y="1239962"/>
            <a:ext cx="5031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Figure 1; District that conduct VA in Zambia</a:t>
            </a:r>
          </a:p>
        </p:txBody>
      </p:sp>
    </p:spTree>
    <p:extLst>
      <p:ext uri="{BB962C8B-B14F-4D97-AF65-F5344CB8AC3E}">
        <p14:creationId xmlns:p14="http://schemas.microsoft.com/office/powerpoint/2010/main" val="188940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CF63-5947-4E43-BC31-0D9B1835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00842-B095-497D-A13D-AF7A481D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dirty="0">
                <a:effectLst/>
                <a:ea typeface="Times New Roman" panose="02020603050405020304" pitchFamily="18" charset="0"/>
              </a:rPr>
              <a:t>Top </a:t>
            </a:r>
            <a:r>
              <a:rPr lang="en-ZA" dirty="0">
                <a:ea typeface="Times New Roman" panose="02020603050405020304" pitchFamily="18" charset="0"/>
              </a:rPr>
              <a:t>five</a:t>
            </a:r>
            <a:r>
              <a:rPr lang="en-ZA" dirty="0">
                <a:effectLst/>
                <a:ea typeface="Times New Roman" panose="02020603050405020304" pitchFamily="18" charset="0"/>
              </a:rPr>
              <a:t> CODs were determined by running frequencies and percentages. </a:t>
            </a:r>
          </a:p>
          <a:p>
            <a:pPr>
              <a:lnSpc>
                <a:spcPct val="150000"/>
              </a:lnSpc>
            </a:pPr>
            <a:r>
              <a:rPr lang="en-ZA" dirty="0">
                <a:effectLst/>
                <a:ea typeface="Times New Roman" panose="02020603050405020304" pitchFamily="18" charset="0"/>
              </a:rPr>
              <a:t>Multivariate logistic regression analysis was conducted to measure the odds of being a BID for the leading COD</a:t>
            </a:r>
            <a:r>
              <a:rPr lang="en-ZA" sz="2400" dirty="0">
                <a:effectLst/>
                <a:ea typeface="Times New Roman" panose="02020603050405020304" pitchFamily="18" charset="0"/>
              </a:rPr>
              <a:t>.</a:t>
            </a:r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15AAC-0B67-4709-A527-DAB201DD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7FA0-9E31-4DD1-ADE4-55A167D443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3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8811</TotalTime>
  <Words>1484</Words>
  <Application>Microsoft Office PowerPoint</Application>
  <PresentationFormat>Widescreen</PresentationFormat>
  <Paragraphs>311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Document</vt:lpstr>
      <vt:lpstr>Analysis of causes of deaths among children under 15 years in seven provinces of Zambia- 2020 to 2021</vt:lpstr>
      <vt:lpstr>Presentation outline</vt:lpstr>
      <vt:lpstr>Background</vt:lpstr>
      <vt:lpstr>Background </vt:lpstr>
      <vt:lpstr>Background</vt:lpstr>
      <vt:lpstr>Objectives</vt:lpstr>
      <vt:lpstr>Method</vt:lpstr>
      <vt:lpstr>Method</vt:lpstr>
      <vt:lpstr>Method</vt:lpstr>
      <vt:lpstr>  Results  </vt:lpstr>
      <vt:lpstr>Results</vt:lpstr>
      <vt:lpstr>Results</vt:lpstr>
      <vt:lpstr>Results</vt:lpstr>
      <vt:lpstr>Discussion</vt:lpstr>
      <vt:lpstr>Limitations</vt:lpstr>
      <vt:lpstr>  Conclusion &amp; recommendations   </vt:lpstr>
      <vt:lpstr>References</vt:lpstr>
      <vt:lpstr>Acknowledgements</vt:lpstr>
      <vt:lpstr>Thank you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Hines, Jonas (CDC/DDPHSIS/CGH/DGHT)</dc:creator>
  <cp:lastModifiedBy>chilufya mulenga</cp:lastModifiedBy>
  <cp:revision>42</cp:revision>
  <dcterms:created xsi:type="dcterms:W3CDTF">2021-06-15T12:17:15Z</dcterms:created>
  <dcterms:modified xsi:type="dcterms:W3CDTF">2022-11-28T01:34:44Z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2021-06-15T12:32:46Z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13925243-73fa-4863-abcb-d7c862351a2f</vt:lpwstr>
  </property>
  <property fmtid="{D5CDD505-2E9C-101B-9397-08002B2CF9AE}" pid="8" name="MSIP_Label_7b94a7b8-f06c-4dfe-bdcc-9b548fd58c31_ContentBits">
    <vt:lpwstr>0</vt:lpwstr>
  </property>
</Properties>
</file>